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84" r:id="rId2"/>
    <p:sldId id="272" r:id="rId3"/>
    <p:sldId id="273" r:id="rId4"/>
    <p:sldId id="277" r:id="rId5"/>
    <p:sldId id="276" r:id="rId6"/>
    <p:sldId id="275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barranco acosta" initials="cba" lastIdx="1" clrIdx="0">
    <p:extLst>
      <p:ext uri="{19B8F6BF-5375-455C-9EA6-DF929625EA0E}">
        <p15:presenceInfo xmlns:p15="http://schemas.microsoft.com/office/powerpoint/2012/main" userId="a710d510112e95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54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50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23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20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8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040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83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60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30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6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80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81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703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0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9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8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8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DA7BA5-A309-4574-AC8D-A4247B51726B}" type="datetimeFigureOut">
              <a:rPr lang="es-ES" smtClean="0"/>
              <a:t>05/03/2019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FECC80-7658-4114-BF42-2EA95DC43E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24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list=PLXgIzX4W16jeyZqtgfNVQulIJ5g11kfMa&amp;time_continue=666&amp;v=5PrAybF5mJ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9C5D49-E755-4DCD-886F-DF696C5C1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/>
          <a:lstStyle/>
          <a:p>
            <a:r>
              <a:rPr lang="es-ES" dirty="0"/>
              <a:t>Productos peligrosos</a:t>
            </a:r>
          </a:p>
        </p:txBody>
      </p:sp>
      <p:sp>
        <p:nvSpPr>
          <p:cNvPr id="34" name="Subtítulo 33">
            <a:extLst>
              <a:ext uri="{FF2B5EF4-FFF2-40B4-BE49-F238E27FC236}">
                <a16:creationId xmlns:a16="http://schemas.microsoft.com/office/drawing/2014/main" id="{8AD30D84-6F8B-4E2D-B7B9-F339A18A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/>
          <a:lstStyle/>
          <a:p>
            <a:r>
              <a:rPr lang="es-ES" dirty="0"/>
              <a:t>Pictogramas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BA4220-CEBB-4B24-BB8E-77C90A35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00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4798BCE-E829-435A-8094-74D9BE5C0AB6}"/>
              </a:ext>
            </a:extLst>
          </p:cNvPr>
          <p:cNvSpPr/>
          <p:nvPr/>
        </p:nvSpPr>
        <p:spPr>
          <a:xfrm>
            <a:off x="1547446" y="2089051"/>
            <a:ext cx="1005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pitchFamily="-32" charset="-128"/>
              </a:rPr>
              <a:t>¿Diferencia entre producto peligroso </a:t>
            </a:r>
          </a:p>
          <a:p>
            <a:pPr algn="ctr">
              <a:defRPr/>
            </a:pPr>
            <a:r>
              <a:rPr lang="es-ES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pitchFamily="-32" charset="-128"/>
              </a:rPr>
              <a:t>y no peligroso?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F392EE-329F-4F60-B130-5701BDFC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37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26FDD-AD81-4CE4-814E-75E1140F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BA7873-840D-4FA3-9AF9-025F4648C010}"/>
              </a:ext>
            </a:extLst>
          </p:cNvPr>
          <p:cNvSpPr/>
          <p:nvPr/>
        </p:nvSpPr>
        <p:spPr>
          <a:xfrm>
            <a:off x="1716258" y="2352930"/>
            <a:ext cx="831400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spcBef>
                <a:spcPct val="0"/>
              </a:spcBef>
              <a:defRPr/>
            </a:pPr>
            <a:r>
              <a:rPr lang="es-ES_tradnl" altLang="es-ES" sz="2400" b="1" dirty="0">
                <a:solidFill>
                  <a:srgbClr val="000000"/>
                </a:solidFill>
              </a:rPr>
              <a:t>Peligroso para el ser humano</a:t>
            </a:r>
          </a:p>
          <a:p>
            <a:pPr algn="just">
              <a:lnSpc>
                <a:spcPct val="170000"/>
              </a:lnSpc>
              <a:spcBef>
                <a:spcPct val="0"/>
              </a:spcBef>
              <a:defRPr/>
            </a:pPr>
            <a:endParaRPr lang="es-ES_tradnl" altLang="es-ES" sz="2400" b="1" dirty="0">
              <a:solidFill>
                <a:srgbClr val="000000"/>
              </a:solidFill>
            </a:endParaRPr>
          </a:p>
          <a:p>
            <a:pPr algn="just">
              <a:lnSpc>
                <a:spcPct val="170000"/>
              </a:lnSpc>
              <a:spcBef>
                <a:spcPct val="0"/>
              </a:spcBef>
              <a:defRPr/>
            </a:pPr>
            <a:endParaRPr lang="es-ES_tradnl" altLang="es-ES" sz="2400" b="1" dirty="0">
              <a:solidFill>
                <a:srgbClr val="000000"/>
              </a:solidFill>
            </a:endParaRPr>
          </a:p>
          <a:p>
            <a:pPr algn="just">
              <a:lnSpc>
                <a:spcPct val="170000"/>
              </a:lnSpc>
              <a:spcBef>
                <a:spcPct val="0"/>
              </a:spcBef>
              <a:defRPr/>
            </a:pPr>
            <a:r>
              <a:rPr lang="es-ES_tradnl" altLang="es-ES" sz="2400" b="1" dirty="0">
                <a:solidFill>
                  <a:srgbClr val="000000"/>
                </a:solidFill>
              </a:rPr>
              <a:t>Altamente contaminante para el medioambiente</a:t>
            </a:r>
            <a:endParaRPr lang="es-ES_tradnl" altLang="es-ES" sz="2400" b="1" baseline="30000" dirty="0">
              <a:solidFill>
                <a:srgbClr val="00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0D0BCF-4104-4D71-8C82-7AF1C80C4918}"/>
              </a:ext>
            </a:extLst>
          </p:cNvPr>
          <p:cNvSpPr txBox="1"/>
          <p:nvPr/>
        </p:nvSpPr>
        <p:spPr>
          <a:xfrm>
            <a:off x="6495143" y="224972"/>
            <a:ext cx="53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Factores clave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3DDF82-ADB9-4AEB-B03E-F9F33F649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161" y="831330"/>
            <a:ext cx="2046849" cy="2729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FBB74D2-914E-436E-A79A-B7EAB98F6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379" y="3226337"/>
            <a:ext cx="2752725" cy="165735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9706091-245A-4A9F-91E1-CCC6E636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24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>
            <a:extLst>
              <a:ext uri="{FF2B5EF4-FFF2-40B4-BE49-F238E27FC236}">
                <a16:creationId xmlns:a16="http://schemas.microsoft.com/office/drawing/2014/main" id="{11FA4673-25EB-4EF6-8C4F-4480FDECC915}"/>
              </a:ext>
            </a:extLst>
          </p:cNvPr>
          <p:cNvSpPr/>
          <p:nvPr/>
        </p:nvSpPr>
        <p:spPr>
          <a:xfrm>
            <a:off x="1656451" y="2188342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pitchFamily="-32" charset="-128"/>
              </a:rPr>
              <a:t>¿Cómo diferenciar un producto peligroso de uno no peligroso?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84EA79-62A4-414A-9A9E-490213672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31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5F39595E-430C-4092-BE17-AC0CD34E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55" y="1470074"/>
            <a:ext cx="6797042" cy="5090746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0B489589-4E44-4B27-9C64-3960DA96F125}"/>
              </a:ext>
            </a:extLst>
          </p:cNvPr>
          <p:cNvSpPr txBox="1"/>
          <p:nvPr/>
        </p:nvSpPr>
        <p:spPr>
          <a:xfrm>
            <a:off x="6495143" y="224972"/>
            <a:ext cx="538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Reglamento CLP 1272/2008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A5658F9-00F5-47C8-AC17-C09F94C2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7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929265F-A5CE-44E2-8FDF-3774D5394FA4}"/>
              </a:ext>
            </a:extLst>
          </p:cNvPr>
          <p:cNvSpPr/>
          <p:nvPr/>
        </p:nvSpPr>
        <p:spPr>
          <a:xfrm>
            <a:off x="1385668" y="3105835"/>
            <a:ext cx="9516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https://www.youtube.com/watch?list=PLXgIzX4W16jeyZqtgfNVQulIJ5g11kfMa&amp;time_continue=666&amp;v=5PrAybF5mJg</a:t>
            </a:r>
            <a:endParaRPr lang="es-ES" dirty="0"/>
          </a:p>
          <a:p>
            <a:endParaRPr lang="es-E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FA037B6-A87F-4071-918D-F76BE863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8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09C5D49-E755-4DCD-886F-DF696C5C1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123" y="349554"/>
            <a:ext cx="9749586" cy="2616199"/>
          </a:xfrm>
        </p:spPr>
        <p:txBody>
          <a:bodyPr/>
          <a:lstStyle/>
          <a:p>
            <a:r>
              <a:rPr lang="es-ES" b="1" dirty="0"/>
              <a:t>Gracias por vuestra atención</a:t>
            </a:r>
          </a:p>
        </p:txBody>
      </p:sp>
      <p:sp>
        <p:nvSpPr>
          <p:cNvPr id="34" name="Subtítulo 33">
            <a:extLst>
              <a:ext uri="{FF2B5EF4-FFF2-40B4-BE49-F238E27FC236}">
                <a16:creationId xmlns:a16="http://schemas.microsoft.com/office/drawing/2014/main" id="{8AD30D84-6F8B-4E2D-B7B9-F339A18A3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1205" y="3314096"/>
            <a:ext cx="6987645" cy="1388534"/>
          </a:xfrm>
        </p:spPr>
        <p:txBody>
          <a:bodyPr>
            <a:normAutofit/>
          </a:bodyPr>
          <a:lstStyle/>
          <a:p>
            <a:pPr algn="ctr"/>
            <a:r>
              <a:rPr lang="es-ES" sz="2800" b="1" i="1" dirty="0"/>
              <a:t>Orientados a la mejora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5104BF1-262B-46D6-B4F9-B187B2DF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5851525"/>
            <a:ext cx="914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260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652</TotalTime>
  <Words>69</Words>
  <Application>Microsoft Office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Productos peligrosos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vuestra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implantación ISO 9001</dc:title>
  <dc:creator>carlos barranco acosta</dc:creator>
  <cp:lastModifiedBy>carlos barranco acosta</cp:lastModifiedBy>
  <cp:revision>34</cp:revision>
  <dcterms:created xsi:type="dcterms:W3CDTF">2017-11-19T09:37:49Z</dcterms:created>
  <dcterms:modified xsi:type="dcterms:W3CDTF">2019-03-05T11:22:43Z</dcterms:modified>
</cp:coreProperties>
</file>